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Title Lorem Ipsum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 Dolor Amet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>
                <a:solidFill>
                  <a:srgbClr val="FFFFFF"/>
                </a:solidFill>
              </a:rPr>
              <a:t>Your best quote that reflects your approach… “It’s one small step for man, one giant leap for mankind.”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- Neil Armstrong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C38E88DD9AA74EBCB6233ECC2D5F59" ma:contentTypeVersion="2" ma:contentTypeDescription="Create a new document." ma:contentTypeScope="" ma:versionID="832e6fde8f397052db832121ee4947e6">
  <xsd:schema xmlns:xsd="http://www.w3.org/2001/XMLSchema" xmlns:xs="http://www.w3.org/2001/XMLSchema" xmlns:p="http://schemas.microsoft.com/office/2006/metadata/properties" xmlns:ns2="07de4aa7-9e30-447c-801d-6c27c42408cf" targetNamespace="http://schemas.microsoft.com/office/2006/metadata/properties" ma:root="true" ma:fieldsID="da8024d91623491f27e9ffbea724c95e" ns2:_="">
    <xsd:import namespace="07de4aa7-9e30-447c-801d-6c27c42408cf"/>
    <xsd:element name="properties">
      <xsd:complexType>
        <xsd:sequence>
          <xsd:element name="documentManagement">
            <xsd:complexType>
              <xsd:all>
                <xsd:element ref="ns2:OriginalFileNam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e4aa7-9e30-447c-801d-6c27c42408cf" elementFormDefault="qualified">
    <xsd:import namespace="http://schemas.microsoft.com/office/2006/documentManagement/types"/>
    <xsd:import namespace="http://schemas.microsoft.com/office/infopath/2007/PartnerControls"/>
    <xsd:element name="OriginalFileName" ma:index="8" ma:displayName="OriginalFileName" ma:description="Original File Name" ma:internalName="OriginalFileNam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FileName xmlns="07de4aa7-9e30-447c-801d-6c27c42408cf">6e22435d8aab43b48371ad2b515cb6ea.pptx</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03B7F-C527-45D1-B74F-99B5C4BFB445}"/>
</file>

<file path=customXml/itemProps2.xml><?xml version="1.0" encoding="utf-8"?>
<ds:datastoreItem xmlns:ds="http://schemas.openxmlformats.org/officeDocument/2006/customXml" ds:itemID="{6F4F4D41-822D-40F2-A7AC-E4E6CB36CA7A}"/>
</file>

<file path=customXml/itemProps3.xml><?xml version="1.0" encoding="utf-8"?>
<ds:datastoreItem xmlns:ds="http://schemas.openxmlformats.org/officeDocument/2006/customXml" ds:itemID="{19DAD249-BF80-48EF-9AFB-36A11BCDC2CE}"/>
</file>

<file path=docProps/app.xml><?xml version="1.0" encoding="utf-8"?>
<Properties xmlns="http://schemas.openxmlformats.org/officeDocument/2006/extended-properties" xmlns:vt="http://schemas.openxmlformats.org/officeDocument/2006/docPropsVTypes">
  <Template>{029B2D1A-EEF3-4AAF-889D-83BAD8ECF61D}TFf0a5ceae-4542-492d-822e-d65a94fb0e1e3b562c5a_win32-009a0557e699</Template>
  <TotalTime>0</TotalTime>
  <Words>31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Bookman Old Style</vt:lpstr>
      <vt:lpstr>Calibri</vt:lpstr>
      <vt:lpstr>Franklin Gothic Book</vt:lpstr>
      <vt:lpstr>Custom</vt:lpstr>
      <vt:lpstr>Title Lorem Ipsum</vt:lpstr>
      <vt:lpstr>Your best quote that reflects your approach… “It’s one small step for man, one giant leap for mankind.”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Dina Moatasem</dc:creator>
  <cp:lastModifiedBy>Dina Moatasem</cp:lastModifiedBy>
  <cp:revision>1</cp:revision>
  <dcterms:created xsi:type="dcterms:W3CDTF">2026-03-11T13:28:40Z</dcterms:created>
  <dcterms:modified xsi:type="dcterms:W3CDTF">2026-03-11T13:29:09Z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0x01010090C38E88DD9AA74EBCB6233ECC2D5F59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TemplateUrl">
    <vt:lpwstr/>
  </property>
  <property fmtid="{D5CDD505-2E9C-101B-9397-08002B2CF9AE}" pid="8" name="ComplianceAssetId">
    <vt:lpwstr/>
  </property>
</Properties>
</file>